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Montserrat" panose="00000500000000000000" pitchFamily="2" charset="0"/>
      <p:regular r:id="rId16"/>
    </p:embeddedFont>
    <p:embeddedFont>
      <p:font typeface="Montserrat Bold" panose="00000800000000000000" charset="0"/>
      <p:regular r:id="rId17"/>
    </p:embeddedFont>
    <p:embeddedFont>
      <p:font typeface="Montserrat Medium" panose="00000600000000000000" pitchFamily="2" charset="0"/>
      <p:regular r:id="rId18"/>
    </p:embeddedFont>
    <p:embeddedFont>
      <p:font typeface="Open Sauce" panose="020B0604020202020204" charset="0"/>
      <p:regular r:id="rId19"/>
    </p:embeddedFont>
    <p:embeddedFont>
      <p:font typeface="Red Hat Display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259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136262" y="6644051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Appreciate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develop an Attitude of Gratitude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be grateful for others, experiences and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giving and receiving gratitude makes us feel.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have you been grateful for today and how did you show it?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How does it make you feel when you give or receive gratitude?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the three categories on the Wheel of Gratitude?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037748" y="6778690"/>
            <a:ext cx="3817116" cy="3816268"/>
          </a:xfrm>
          <a:custGeom>
            <a:avLst/>
            <a:gdLst/>
            <a:ahLst/>
            <a:cxnLst/>
            <a:rect l="l" t="t" r="r" b="b"/>
            <a:pathLst>
              <a:path w="3817116" h="3816268">
                <a:moveTo>
                  <a:pt x="0" y="0"/>
                </a:moveTo>
                <a:lnTo>
                  <a:pt x="3817116" y="0"/>
                </a:lnTo>
                <a:lnTo>
                  <a:pt x="3817116" y="3816268"/>
                </a:lnTo>
                <a:lnTo>
                  <a:pt x="0" y="381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617"/>
            <a:ext cx="6050160" cy="2221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Appreciate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activities you can do together including creating a thankful tree,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243500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277313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2791436" y="6242013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243500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364035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6"/>
                </a:lnTo>
                <a:lnTo>
                  <a:pt x="0" y="18150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</p:sp>
      <p:sp>
        <p:nvSpPr>
          <p:cNvPr id="26" name="TextBox 26"/>
          <p:cNvSpPr txBox="1"/>
          <p:nvPr/>
        </p:nvSpPr>
        <p:spPr>
          <a:xfrm>
            <a:off x="5141885" y="6355066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660093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355066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959178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9C2D8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167421" y="4593130"/>
            <a:ext cx="3203282" cy="3203282"/>
          </a:xfrm>
          <a:custGeom>
            <a:avLst/>
            <a:gdLst/>
            <a:ahLst/>
            <a:cxnLst/>
            <a:rect l="l" t="t" r="r" b="b"/>
            <a:pathLst>
              <a:path w="3203282" h="3203282">
                <a:moveTo>
                  <a:pt x="0" y="0"/>
                </a:moveTo>
                <a:lnTo>
                  <a:pt x="3203282" y="0"/>
                </a:lnTo>
                <a:lnTo>
                  <a:pt x="3203282" y="3203281"/>
                </a:lnTo>
                <a:lnTo>
                  <a:pt x="0" y="3203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2" r="-6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8C4DA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CFE7EA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build positive relationships with others and why relationships are so important to our well-being.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08400" y="9465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08400" y="17453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Relate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574</Words>
  <Application>Microsoft Office PowerPoint</Application>
  <PresentationFormat>Custom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Calibri</vt:lpstr>
      <vt:lpstr>Arial</vt:lpstr>
      <vt:lpstr>Open Sauce</vt:lpstr>
      <vt:lpstr>Montserrat Bold</vt:lpstr>
      <vt:lpstr>Montserrat Medium</vt:lpstr>
      <vt:lpstr>Montserrat</vt:lpstr>
      <vt:lpstr>Red Hat Display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APP</dc:title>
  <dc:creator>Ella Curtis</dc:creator>
  <cp:lastModifiedBy>head</cp:lastModifiedBy>
  <cp:revision>1</cp:revision>
  <dcterms:created xsi:type="dcterms:W3CDTF">2006-08-16T00:00:00Z</dcterms:created>
  <dcterms:modified xsi:type="dcterms:W3CDTF">2026-03-06T16:24:51Z</dcterms:modified>
  <dc:identifier>DAGMsBaIjbI</dc:identifier>
</cp:coreProperties>
</file>